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4" autoAdjust="0"/>
    <p:restoredTop sz="87637" autoAdjust="0"/>
  </p:normalViewPr>
  <p:slideViewPr>
    <p:cSldViewPr snapToGrid="0">
      <p:cViewPr>
        <p:scale>
          <a:sx n="100" d="100"/>
          <a:sy n="100" d="100"/>
        </p:scale>
        <p:origin x="872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Insights:</a:t>
            </a:r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564</Words>
  <Application>Microsoft Macintosh PowerPoint</Application>
  <PresentationFormat>On-screen Show (4:3)</PresentationFormat>
  <Paragraphs>216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2018-08-07T22:06:51Z</dcterms:modified>
</cp:coreProperties>
</file>